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147471067" r:id="rId5"/>
  </p:sldIdLst>
  <p:sldSz cx="12192000" cy="6858000"/>
  <p:notesSz cx="9926638" cy="6797675"/>
  <p:embeddedFontLst>
    <p:embeddedFont>
      <p:font typeface="맑은 고딕" panose="020B0503020000020004" pitchFamily="34" charset="-127"/>
      <p:regular r:id="rId8"/>
      <p:bold r:id="rId9"/>
    </p:embeddedFont>
    <p:embeddedFont>
      <p:font typeface="PUBG Body" panose="020B0500000000000000" pitchFamily="34" charset="-128"/>
      <p:regular r:id="rId10"/>
      <p:bold r:id="rId11"/>
    </p:embeddedFont>
    <p:embeddedFont>
      <p:font typeface="나눔스퀘어" panose="020B0600000101010101" pitchFamily="34" charset="-127"/>
      <p:regular r:id="rId12"/>
      <p:bold r:id="rId13"/>
      <p:italic r:id="rId14"/>
      <p:bold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2026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년 이벤트 운영 방향성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성수기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비수기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시즈널리티</a:t>
            </a: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기반 프로모션 규모 증대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기존의 메인 시즌 및 핵심 업데이트를 기반으로 이벤트 규모 확대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3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N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주년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7~8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여름방학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9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추석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중추절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12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대규모 월드 업데이트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단순 보상과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OES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확장뿐만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아니라 노출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·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참여형 액션과 연계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스트리머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이벤트 유도 콘텐츠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소셜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챌린지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e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스포츠 이벤트 티저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  <a:sym typeface="Wingdings" panose="05000000000000000000" pitchFamily="2" charset="2"/>
              </a:rPr>
              <a:t>와 현장 이벤트 유도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모드 배치 및 집중 프로모션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개발된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Co-dev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모드를 비수기 타이밍에 배치하여 트래픽 방어 및 이용자 몰입 강화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en-US" altLang="ko-KR" sz="1200" i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Binary Spot, Heist Royale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등 신규 모드를 해당 월의 메인 피처로 전면 노출 및 집중 홍보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안정적인 비수기 유지를 위해 콘텐츠 강화 및 연계 이벤트 필요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주년 중심 구조에서 벗어나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3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월부터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분기로 이어지는 방어 전략 설계 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(9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 추석 이후 동일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모드 등 콘텐츠 배치와 함께 프로모션에 활용 가능한 보상을 적극 투입하여 트래픽 방어 시도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춘절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N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만우절까지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3Q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여름 방학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추석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중추절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연말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(12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대규모 월드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2Q (4~5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개학 후 </a:t>
            </a:r>
            <a:r>
              <a:rPr lang="ko-KR" altLang="en-US" sz="1200" b="1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봄시즌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(10~11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추석과 연말 사이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대응 방법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대상 시즌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학습된 기존</a:t>
            </a:r>
            <a:r>
              <a:rPr lang="en-US" altLang="ko-KR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유저와 신규 유저의 관심을 끌어낼 </a:t>
            </a:r>
            <a:r>
              <a:rPr lang="ko-KR" altLang="en-US" sz="1400" b="1" err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규모감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확대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기존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유저에게는 익숙한 재미를 강화하며 복귀 동인 제공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유저에게는 신선한 진입 포인트와 차별화된 경험 제공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2026</a:t>
              </a:r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년 이벤트 방향성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보상</a:t>
            </a:r>
            <a:r>
              <a:rPr lang="en-US" altLang="ko-KR"/>
              <a:t>·</a:t>
            </a:r>
            <a:r>
              <a:rPr lang="ko-KR" altLang="en-US"/>
              <a:t>콘텐츠 확장 기반 이벤트 </a:t>
            </a:r>
            <a:r>
              <a:rPr lang="en-US" altLang="ko-KR"/>
              <a:t>Scale-up</a:t>
            </a:r>
            <a:r>
              <a:rPr lang="ko-KR" altLang="en-US"/>
              <a:t>으로 성수기 트래픽 극대화 및 비수기 안정화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Macintosh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PUBG Body</vt:lpstr>
      <vt:lpstr>나눔스퀘어</vt:lpstr>
      <vt:lpstr>Wingdings</vt:lpstr>
      <vt:lpstr>KRAFTON_Font</vt:lpstr>
      <vt:lpstr>맑은 고딕</vt:lpstr>
      <vt:lpstr>Arial</vt:lpstr>
      <vt:lpstr>Office 테마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4</cp:revision>
  <cp:lastPrinted>2024-07-11T08:57:32Z</cp:lastPrinted>
  <dcterms:created xsi:type="dcterms:W3CDTF">2019-11-06T05:05:36Z</dcterms:created>
  <dcterms:modified xsi:type="dcterms:W3CDTF">2025-09-20T05:36:42Z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